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8" r:id="rId4"/>
    <p:sldId id="256" r:id="rId5"/>
    <p:sldId id="258" r:id="rId6"/>
    <p:sldId id="259" r:id="rId7"/>
    <p:sldId id="260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vgd.ru/" TargetMode="External"/><Relationship Id="rId2" Type="http://schemas.openxmlformats.org/officeDocument/2006/relationships/hyperlink" Target="http://forum.vgd.ru/112/5402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vk.com/away.php?to=http://www.obd-memorial.ru/html/info.htm?id=4264407" TargetMode="External"/><Relationship Id="rId4" Type="http://schemas.openxmlformats.org/officeDocument/2006/relationships/hyperlink" Target="http://vk.com/away.php?to=http://www.podvig-naroda.ru/?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" TargetMode="External"/><Relationship Id="rId2" Type="http://schemas.openxmlformats.org/officeDocument/2006/relationships/hyperlink" Target="http://t4.yalic.pw/internet-yesterday-today-tomorrow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k.com/away.php?to=http://www.obd-memorial.ru/html/info.htm?id=4264407" TargetMode="External"/><Relationship Id="rId5" Type="http://schemas.openxmlformats.org/officeDocument/2006/relationships/hyperlink" Target="http://vk.com/away.php?to=http://www.podvig-naroda.ru/?" TargetMode="External"/><Relationship Id="rId4" Type="http://schemas.openxmlformats.org/officeDocument/2006/relationships/hyperlink" Target="http://forum.vgd.ru/112/5402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8280920" cy="6048672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Исследовательская работа 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на </a:t>
            </a:r>
            <a:r>
              <a:rPr lang="ru-RU" sz="4000" dirty="0" smtClean="0">
                <a:solidFill>
                  <a:schemeClr val="tx1"/>
                </a:solidFill>
              </a:rPr>
              <a:t>тему:</a:t>
            </a:r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b="1" dirty="0" smtClean="0">
                <a:solidFill>
                  <a:schemeClr val="tx1"/>
                </a:solidFill>
              </a:rPr>
              <a:t>«Всемирная информационная сеть. Вчера. Сегодня. Завтра.»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Работу выполнила 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ученица 4 «В» класса 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Никандрова София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8568952" cy="5976664"/>
          </a:xfrm>
        </p:spPr>
        <p:txBody>
          <a:bodyPr>
            <a:normAutofit fontScale="70000" lnSpcReduction="20000"/>
          </a:bodyPr>
          <a:lstStyle/>
          <a:p>
            <a:r>
              <a:rPr lang="ru-RU" sz="4600" b="1" dirty="0" smtClean="0">
                <a:solidFill>
                  <a:schemeClr val="tx1"/>
                </a:solidFill>
              </a:rPr>
              <a:t>Поиск информации вывел нас на следующие сайты: 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hlinkClick r:id="rId2"/>
              </a:rPr>
              <a:t>http://forum.vgd.ru/112/5402/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u="sng" dirty="0" smtClean="0">
                <a:solidFill>
                  <a:schemeClr val="tx1"/>
                </a:solidFill>
                <a:hlinkClick r:id="rId3"/>
              </a:rPr>
              <a:t>Генеалогический форум ВГД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Здесь вы найдете собеседников, экспертов, умелых помощников в поисках предков и родственников. Вам подскажут где искать документы о павших в боях и пропавших без вести, в какой архив обратиться при исследовании родословной своей семьи, помогут определить по старой фотографии принадлежность к воинским частям, ведомствам и чину. </a:t>
            </a:r>
            <a:r>
              <a:rPr lang="ru-RU" i="1" u="sng" dirty="0" smtClean="0">
                <a:solidFill>
                  <a:schemeClr val="tx1"/>
                </a:solidFill>
              </a:rPr>
              <a:t>ВГД - поиск людей в прошлом, настоящем и будущем!</a:t>
            </a:r>
            <a:endParaRPr lang="ru-RU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hlinkClick r:id="rId4" tooltip="http://www.podvig-naroda.ru/?#id=11799258&amp;tab=navDetailManAward"/>
              </a:rPr>
              <a:t>http://www.podvig-naroda.ru/?#id=11799258&amp;tab=nav..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ЭЛЕКТРОННЫЙ БАНК ДОКУМЕНТОВ «ПОДВИГ НАРОДА В ВЕЛИКОЙ ОТЕЧЕСТВЕННОЙ ВОЙНЕ 1941-1945 ГГ.»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hlinkClick r:id="rId4" tooltip="http://www.podvig-naroda.ru/?#id=11799232&amp;tab=navDetailDocument"/>
              </a:rPr>
              <a:t>http://www.podvig-naroda.ru/?#id=11799232&amp;tab=nav..</a:t>
            </a:r>
            <a:endParaRPr lang="ru-RU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Архивные документы о награждении.</a:t>
            </a:r>
          </a:p>
          <a:p>
            <a:pPr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hlinkClick r:id="rId5"/>
              </a:rPr>
              <a:t>http://www.obd-memorial.ru/html/info.htm?id=4264407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Информация из донесения о безвозвратных потерях.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640960" cy="62646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Информация, которую мы нашли, нас поразила.  </a:t>
            </a:r>
          </a:p>
          <a:p>
            <a:r>
              <a:rPr lang="ru-RU" sz="4000" u="sng" dirty="0" smtClean="0">
                <a:solidFill>
                  <a:schemeClr val="tx1"/>
                </a:solidFill>
              </a:rPr>
              <a:t>Представляем вашему вниманию подлинные документы тех лет: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Мой прадед Никандров Василий Иванович 1923г.р. имел звание: </a:t>
            </a:r>
            <a:r>
              <a:rPr lang="ru-RU" sz="3600" b="1" dirty="0" smtClean="0">
                <a:solidFill>
                  <a:schemeClr val="tx1"/>
                </a:solidFill>
              </a:rPr>
              <a:t>красноармеец </a:t>
            </a: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в РККА с 1942 года. </a:t>
            </a:r>
            <a:r>
              <a:rPr lang="ru-RU" sz="3600" u="sng" dirty="0" smtClean="0">
                <a:solidFill>
                  <a:schemeClr val="tx1"/>
                </a:solidFill>
              </a:rPr>
              <a:t>Место призыва</a:t>
            </a:r>
            <a:r>
              <a:rPr lang="ru-RU" sz="3600" dirty="0" smtClean="0">
                <a:solidFill>
                  <a:schemeClr val="tx1"/>
                </a:solidFill>
              </a:rPr>
              <a:t>: Ярославская обл., </a:t>
            </a:r>
            <a:r>
              <a:rPr lang="ru-RU" sz="3600" dirty="0" err="1" smtClean="0">
                <a:solidFill>
                  <a:schemeClr val="tx1"/>
                </a:solidFill>
              </a:rPr>
              <a:t>Ореховский</a:t>
            </a:r>
            <a:r>
              <a:rPr lang="ru-RU" sz="3600" dirty="0" smtClean="0">
                <a:solidFill>
                  <a:schemeClr val="tx1"/>
                </a:solidFill>
              </a:rPr>
              <a:t> р-н. Он был награжден </a:t>
            </a:r>
            <a:r>
              <a:rPr lang="ru-RU" sz="3600" b="1" dirty="0" smtClean="0">
                <a:solidFill>
                  <a:schemeClr val="tx1"/>
                </a:solidFill>
              </a:rPr>
              <a:t>орденом красной звезды и орденом красного знамени</a:t>
            </a:r>
            <a:r>
              <a:rPr lang="ru-RU" sz="3600" dirty="0" smtClean="0">
                <a:solidFill>
                  <a:schemeClr val="tx1"/>
                </a:solidFill>
              </a:rPr>
              <a:t> за подвиги.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0"/>
            <a:ext cx="6400800" cy="11247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Приказ войскам западного фронта о награждении личного состава 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орденом красного знамени.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ммимрн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2628487" cy="3671209"/>
          </a:xfrm>
          <a:prstGeom prst="rect">
            <a:avLst/>
          </a:prstGeom>
        </p:spPr>
      </p:pic>
      <p:pic>
        <p:nvPicPr>
          <p:cNvPr id="5" name="Рисунок 4" descr="вцв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124744"/>
            <a:ext cx="3063232" cy="4032448"/>
          </a:xfrm>
          <a:prstGeom prst="rect">
            <a:avLst/>
          </a:prstGeom>
        </p:spPr>
      </p:pic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085184"/>
            <a:ext cx="7758721" cy="1603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96944" cy="24482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Архивные документы о награждении </a:t>
            </a:r>
            <a:r>
              <a:rPr lang="ru-RU" b="1" dirty="0" smtClean="0">
                <a:solidFill>
                  <a:schemeClr val="tx1"/>
                </a:solidFill>
              </a:rPr>
              <a:t>Орденом красной звезды.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«Находясь на боевой стажировке в боевых порядках под сильным минометным и пулеметным огнем выползал за передний край обороны из-за засад и укрытий, уничтожил 31 фашиста. Тов. Никандров достоин награждения его Правительственной наградой Орденом Красной Звезды.»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уыпы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924944"/>
            <a:ext cx="6804248" cy="363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59735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4800" dirty="0" smtClean="0">
                <a:solidFill>
                  <a:schemeClr val="tx1"/>
                </a:solidFill>
              </a:rPr>
              <a:t>А брат Василия Никандров Яков Иванович 1915 </a:t>
            </a:r>
            <a:r>
              <a:rPr lang="ru-RU" sz="4800" dirty="0" err="1" smtClean="0">
                <a:solidFill>
                  <a:schemeClr val="tx1"/>
                </a:solidFill>
              </a:rPr>
              <a:t>г.р</a:t>
            </a:r>
            <a:r>
              <a:rPr lang="ru-RU" sz="4800" dirty="0" smtClean="0">
                <a:solidFill>
                  <a:schemeClr val="tx1"/>
                </a:solidFill>
              </a:rPr>
              <a:t> пропал без вести</a:t>
            </a:r>
            <a:r>
              <a:rPr lang="ru-RU" sz="3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Место рождения - Ярославская обл., </a:t>
            </a:r>
            <a:r>
              <a:rPr lang="ru-RU" sz="3600" dirty="0" err="1" smtClean="0">
                <a:solidFill>
                  <a:schemeClr val="tx1"/>
                </a:solidFill>
              </a:rPr>
              <a:t>Ореховский</a:t>
            </a:r>
            <a:r>
              <a:rPr lang="ru-RU" sz="3600" dirty="0" smtClean="0">
                <a:solidFill>
                  <a:schemeClr val="tx1"/>
                </a:solidFill>
              </a:rPr>
              <a:t> р-н, дер. </a:t>
            </a:r>
            <a:r>
              <a:rPr lang="ru-RU" sz="3600" dirty="0" err="1" smtClean="0">
                <a:solidFill>
                  <a:schemeClr val="tx1"/>
                </a:solidFill>
              </a:rPr>
              <a:t>Носково</a:t>
            </a:r>
            <a:endParaRPr lang="ru-RU" sz="3600" dirty="0" smtClean="0">
              <a:solidFill>
                <a:schemeClr val="tx1"/>
              </a:solidFill>
            </a:endParaRPr>
          </a:p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Дата и место призыва – 1941 г., Ярославская обл., </a:t>
            </a:r>
            <a:r>
              <a:rPr lang="ru-RU" sz="3600" dirty="0" err="1" smtClean="0">
                <a:solidFill>
                  <a:schemeClr val="tx1"/>
                </a:solidFill>
              </a:rPr>
              <a:t>Буйский</a:t>
            </a:r>
            <a:r>
              <a:rPr lang="ru-RU" sz="3600" dirty="0" smtClean="0">
                <a:solidFill>
                  <a:schemeClr val="tx1"/>
                </a:solidFill>
              </a:rPr>
              <a:t> р-н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Воинское звание - старшина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Причина выбытия - пропал без вести</a:t>
            </a:r>
          </a:p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Дата выбытия- 10.02.1945</a:t>
            </a:r>
          </a:p>
          <a:p>
            <a:r>
              <a:rPr lang="ru-RU" sz="44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аеена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643540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5760640" cy="5616624"/>
          </a:xfrm>
        </p:spPr>
        <p:txBody>
          <a:bodyPr>
            <a:normAutofit fontScale="925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Интернет «завтра»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ru-RU" sz="4400" dirty="0" smtClean="0">
                <a:solidFill>
                  <a:schemeClr val="tx1"/>
                </a:solidFill>
              </a:rPr>
              <a:t>Как интернет изменится? </a:t>
            </a:r>
          </a:p>
          <a:p>
            <a:pPr algn="l"/>
            <a:r>
              <a:rPr lang="ru-RU" sz="4400" dirty="0" smtClean="0">
                <a:solidFill>
                  <a:schemeClr val="tx1"/>
                </a:solidFill>
              </a:rPr>
              <a:t>Трудно вообразить. </a:t>
            </a:r>
          </a:p>
          <a:p>
            <a:pPr algn="l"/>
            <a:r>
              <a:rPr lang="ru-RU" sz="4400" dirty="0" smtClean="0">
                <a:solidFill>
                  <a:schemeClr val="tx1"/>
                </a:solidFill>
              </a:rPr>
              <a:t>Интернет станет больше чем глобальным, он станет вездесущим как воздух и вода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ntern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692696"/>
            <a:ext cx="2929508" cy="504056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96944" cy="597666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Не за горами создание </a:t>
            </a:r>
            <a:r>
              <a:rPr lang="ru-RU" sz="4400" u="sng" dirty="0" smtClean="0">
                <a:solidFill>
                  <a:schemeClr val="tx1"/>
                </a:solidFill>
              </a:rPr>
              <a:t>искусственного интеллекта</a:t>
            </a:r>
            <a:r>
              <a:rPr lang="ru-RU" sz="4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Рисунок 3" descr="5692897893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4832" y="2420888"/>
            <a:ext cx="4974336" cy="352839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188640"/>
            <a:ext cx="5544616" cy="6669360"/>
          </a:xfrm>
        </p:spPr>
        <p:txBody>
          <a:bodyPr>
            <a:normAutofit lnSpcReduction="10000"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Среднестатистический уровень IQ взрастёт в двое или даже трое. Сеть проникнет в человека в буквальном смысле. </a:t>
            </a:r>
          </a:p>
          <a:p>
            <a:endParaRPr lang="ru-RU" dirty="0"/>
          </a:p>
        </p:txBody>
      </p:sp>
      <p:pic>
        <p:nvPicPr>
          <p:cNvPr id="4" name="Рисунок 3" descr="den_interne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1844824"/>
            <a:ext cx="3252787" cy="367240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7920880" cy="5544616"/>
          </a:xfrm>
        </p:spPr>
        <p:txBody>
          <a:bodyPr>
            <a:normAutofit/>
          </a:bodyPr>
          <a:lstStyle/>
          <a:p>
            <a:r>
              <a:rPr lang="ru-RU" sz="6600" u="sng" dirty="0" smtClean="0">
                <a:solidFill>
                  <a:schemeClr val="tx1"/>
                </a:solidFill>
              </a:rPr>
              <a:t>Вывод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Таким образом, гипотеза нашего исследования о том, что всемирная сеть интернет постоянно развивается, с помощью ресурсов интернет можно найти утерянную информацию о родственниках, подтверждается.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8280920" cy="6048672"/>
          </a:xfrm>
        </p:spPr>
        <p:txBody>
          <a:bodyPr>
            <a:normAutofit fontScale="92500"/>
          </a:bodyPr>
          <a:lstStyle/>
          <a:p>
            <a:r>
              <a:rPr lang="ru-RU" sz="3000" u="sng" dirty="0" smtClean="0">
                <a:solidFill>
                  <a:schemeClr val="tx1"/>
                </a:solidFill>
              </a:rPr>
              <a:t>Цель исследования</a:t>
            </a:r>
            <a:r>
              <a:rPr lang="ru-RU" sz="3000" dirty="0" smtClean="0">
                <a:solidFill>
                  <a:schemeClr val="tx1"/>
                </a:solidFill>
              </a:rPr>
              <a:t>:</a:t>
            </a:r>
          </a:p>
          <a:p>
            <a:endParaRPr lang="ru-RU" sz="3000" dirty="0" smtClean="0">
              <a:solidFill>
                <a:schemeClr val="tx1"/>
              </a:solidFill>
            </a:endParaRPr>
          </a:p>
          <a:p>
            <a:r>
              <a:rPr lang="ru-RU" sz="3000" dirty="0" smtClean="0">
                <a:solidFill>
                  <a:schemeClr val="tx1"/>
                </a:solidFill>
              </a:rPr>
              <a:t>Изучение   возможностей сети интернет в прошлом, настоящем и будущем.</a:t>
            </a:r>
          </a:p>
          <a:p>
            <a:endParaRPr lang="ru-RU" sz="3000" dirty="0" smtClean="0">
              <a:solidFill>
                <a:schemeClr val="tx1"/>
              </a:solidFill>
            </a:endParaRPr>
          </a:p>
          <a:p>
            <a:r>
              <a:rPr lang="ru-RU" sz="3000" u="sng" dirty="0" smtClean="0">
                <a:solidFill>
                  <a:schemeClr val="tx1"/>
                </a:solidFill>
              </a:rPr>
              <a:t>Задачи исследования:</a:t>
            </a:r>
          </a:p>
          <a:p>
            <a:pPr algn="l">
              <a:buFont typeface="Wingdings" pitchFamily="2" charset="2"/>
              <a:buChar char="§"/>
            </a:pPr>
            <a:r>
              <a:rPr lang="ru-RU" sz="3000" dirty="0" smtClean="0">
                <a:solidFill>
                  <a:schemeClr val="tx1"/>
                </a:solidFill>
              </a:rPr>
              <a:t>Изучить возможности интернета в прошлом, настоящем и будущем</a:t>
            </a:r>
          </a:p>
          <a:p>
            <a:pPr algn="l">
              <a:buFont typeface="Wingdings" pitchFamily="2" charset="2"/>
              <a:buChar char="§"/>
            </a:pPr>
            <a:r>
              <a:rPr lang="ru-RU" sz="3000" dirty="0" smtClean="0">
                <a:solidFill>
                  <a:schemeClr val="tx1"/>
                </a:solidFill>
              </a:rPr>
              <a:t>Познакомиться с поисковыми системами и сайтами</a:t>
            </a:r>
          </a:p>
          <a:p>
            <a:pPr algn="l">
              <a:buFont typeface="Wingdings" pitchFamily="2" charset="2"/>
              <a:buChar char="§"/>
            </a:pPr>
            <a:r>
              <a:rPr lang="ru-RU" sz="3000" dirty="0" smtClean="0">
                <a:solidFill>
                  <a:schemeClr val="tx1"/>
                </a:solidFill>
              </a:rPr>
              <a:t>Воспользоваться поисковыми сайтами для поиска родственников, участвовавших в войне 1941-45 гг.</a:t>
            </a:r>
          </a:p>
          <a:p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8640"/>
            <a:ext cx="7848872" cy="6120680"/>
          </a:xfrm>
        </p:spPr>
        <p:txBody>
          <a:bodyPr>
            <a:normAutofit fontScale="77500" lnSpcReduction="20000"/>
          </a:bodyPr>
          <a:lstStyle/>
          <a:p>
            <a:r>
              <a:rPr lang="ru-RU" sz="4700" dirty="0" smtClean="0">
                <a:solidFill>
                  <a:schemeClr val="tx1"/>
                </a:solidFill>
              </a:rPr>
              <a:t>Источники информации:</a:t>
            </a:r>
          </a:p>
          <a:p>
            <a:endParaRPr lang="ru-RU" sz="4700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hlinkClick r:id="rId2"/>
              </a:rPr>
              <a:t>http://t4.yalic.pw/internet-yesterday-today-tomorrow/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en-US" dirty="0" smtClean="0">
                <a:hlinkClick r:id="rId3"/>
              </a:rPr>
              <a:t>http://ru.wikipedia.org/wiki/</a:t>
            </a:r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>
                <a:solidFill>
                  <a:schemeClr val="tx1"/>
                </a:solidFill>
                <a:hlinkClick r:id="rId4"/>
              </a:rPr>
              <a:t>http://forum.vgd.ru/112/5402/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hlinkClick r:id="rId5" tooltip="http://www.podvig-naroda.ru/?#id=11799258&amp;tab=navDetailManAward"/>
              </a:rPr>
              <a:t>http://www.podvig-naroda.ru/?#id=11799258&amp;tab=nav..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hlinkClick r:id="rId5" tooltip="http://www.podvig-naroda.ru/?#id=11799232&amp;tab=navDetailDocument"/>
              </a:rPr>
              <a:t>http://www.podvig-naroda.ru/?#id=11799232&amp;tab=nav..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hlinkClick r:id="rId6"/>
              </a:rPr>
              <a:t>http://www.obd-memorial.ru/html/info.htm?id=4264407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352928" cy="5400600"/>
          </a:xfrm>
        </p:spPr>
        <p:txBody>
          <a:bodyPr>
            <a:normAutofit/>
          </a:bodyPr>
          <a:lstStyle/>
          <a:p>
            <a:r>
              <a:rPr lang="ru-RU" sz="5400" u="sng" dirty="0" smtClean="0">
                <a:solidFill>
                  <a:schemeClr val="tx1"/>
                </a:solidFill>
              </a:rPr>
              <a:t>Гипотеза исследования: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Всемирная сеть интернет постоянно развивается, с помощью ресурсов интернет можно найти утерянную информацию о родственниках.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48680"/>
            <a:ext cx="6192688" cy="568863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 «вчера»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День рождения Интернет — весьма спорная дата. Дело в том, что глобальная сеть появилась не сразу, она претерпевала множество изменений</a:t>
            </a:r>
            <a:r>
              <a:rPr lang="ru-RU" sz="4000" dirty="0" smtClean="0">
                <a:solidFill>
                  <a:schemeClr val="tx1"/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5" name="Рисунок 4" descr="TOP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2381250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784976" cy="43204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Всё началось в 1957 году.</a:t>
            </a:r>
          </a:p>
          <a:p>
            <a:r>
              <a:rPr lang="ru-RU" sz="4000" dirty="0" smtClean="0">
                <a:solidFill>
                  <a:schemeClr val="tx1"/>
                </a:solidFill>
              </a:rPr>
              <a:t> </a:t>
            </a:r>
            <a:r>
              <a:rPr lang="ru-RU" sz="3900" dirty="0" smtClean="0">
                <a:solidFill>
                  <a:schemeClr val="tx1"/>
                </a:solidFill>
              </a:rPr>
              <a:t>В 1969 году </a:t>
            </a:r>
            <a:r>
              <a:rPr lang="ru-RU" sz="3900" dirty="0" smtClean="0">
                <a:solidFill>
                  <a:schemeClr val="tx1"/>
                </a:solidFill>
              </a:rPr>
              <a:t>сеть, </a:t>
            </a:r>
            <a:r>
              <a:rPr lang="ru-RU" sz="3900" dirty="0" smtClean="0">
                <a:solidFill>
                  <a:schemeClr val="tx1"/>
                </a:solidFill>
              </a:rPr>
              <a:t>названная </a:t>
            </a:r>
            <a:r>
              <a:rPr lang="ru-RU" sz="3900" dirty="0" smtClean="0">
                <a:solidFill>
                  <a:schemeClr val="tx1"/>
                </a:solidFill>
              </a:rPr>
              <a:t>ARPANET,</a:t>
            </a:r>
            <a:endParaRPr lang="ru-RU" sz="3900" dirty="0" smtClean="0">
              <a:solidFill>
                <a:schemeClr val="tx1"/>
              </a:solidFill>
            </a:endParaRPr>
          </a:p>
          <a:p>
            <a:r>
              <a:rPr lang="ru-RU" sz="3900" dirty="0" smtClean="0">
                <a:solidFill>
                  <a:schemeClr val="tx1"/>
                </a:solidFill>
              </a:rPr>
              <a:t>начала быстро развиваться. В конце этого же года состоялся первый сеанс передачи </a:t>
            </a:r>
            <a:r>
              <a:rPr lang="ru-RU" sz="3900" dirty="0" smtClean="0">
                <a:solidFill>
                  <a:schemeClr val="tx1"/>
                </a:solidFill>
              </a:rPr>
              <a:t>данных.</a:t>
            </a:r>
            <a:endParaRPr lang="ru-RU" sz="39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5692897893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293096"/>
            <a:ext cx="4464496" cy="2564904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5112568" cy="619268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В 70х годах сеть использовали в основном для обмена электронной почтой.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То есть развлечений не было в принципе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a47f487f69f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757720">
            <a:off x="4721322" y="1045463"/>
            <a:ext cx="4690481" cy="2604921"/>
          </a:xfrm>
          <a:prstGeom prst="round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5112568" cy="5688632"/>
          </a:xfrm>
        </p:spPr>
        <p:txBody>
          <a:bodyPr>
            <a:normAutofit fontScale="92500" lnSpcReduction="10000"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Интернет «сегодня»</a:t>
            </a:r>
          </a:p>
          <a:p>
            <a:r>
              <a:rPr lang="ru-RU" sz="5400" dirty="0" smtClean="0">
                <a:solidFill>
                  <a:schemeClr val="tx1"/>
                </a:solidFill>
              </a:rPr>
              <a:t>Если сравнивать прежний Интернет и нынешний — это два совершенно  разных организма. </a:t>
            </a:r>
            <a:endParaRPr lang="ru-RU" sz="5400" dirty="0"/>
          </a:p>
        </p:txBody>
      </p:sp>
      <p:pic>
        <p:nvPicPr>
          <p:cNvPr id="4" name="Рисунок 3" descr="1355238164_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0064" y="3501008"/>
            <a:ext cx="3233936" cy="300151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8568952" cy="501317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Объёмы информации в Интернет стали невообразимы. Жизнь без Интернет стала практически не возможной</a:t>
            </a:r>
            <a:r>
              <a:rPr lang="ru-RU" sz="4400" dirty="0" smtClean="0">
                <a:solidFill>
                  <a:schemeClr val="tx1"/>
                </a:solidFill>
              </a:rPr>
              <a:t>. 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SL0056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0"/>
            <a:ext cx="3657600" cy="184482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568952" cy="652534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В данном исследовании нас заинтересовали </a:t>
            </a:r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dirty="0" smtClean="0">
                <a:solidFill>
                  <a:schemeClr val="tx1"/>
                </a:solidFill>
              </a:rPr>
              <a:t>поисковые </a:t>
            </a:r>
            <a:r>
              <a:rPr lang="ru-RU" sz="4000" dirty="0" smtClean="0">
                <a:solidFill>
                  <a:schemeClr val="tx1"/>
                </a:solidFill>
              </a:rPr>
              <a:t>системы и сайты</a:t>
            </a:r>
            <a:r>
              <a:rPr lang="ru-RU" sz="44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Поисковая система </a:t>
            </a:r>
            <a:r>
              <a:rPr lang="ru-RU" sz="3600" dirty="0" smtClean="0">
                <a:solidFill>
                  <a:schemeClr val="tx1"/>
                </a:solidFill>
              </a:rPr>
              <a:t>— это компьютерная система, предназначенная для поиска информации в </a:t>
            </a:r>
            <a:r>
              <a:rPr lang="ru-RU" sz="3600" dirty="0" smtClean="0">
                <a:solidFill>
                  <a:schemeClr val="tx1"/>
                </a:solidFill>
              </a:rPr>
              <a:t>интернете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Рисунок 4" descr="internet-slide-100051420-galle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077072"/>
            <a:ext cx="5525272" cy="249289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442</Words>
  <Application>Microsoft Office PowerPoint</Application>
  <PresentationFormat>Экран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 user</cp:lastModifiedBy>
  <cp:revision>24</cp:revision>
  <dcterms:modified xsi:type="dcterms:W3CDTF">2015-01-27T07:59:46Z</dcterms:modified>
</cp:coreProperties>
</file>